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a" ContentType="audio/x-ms-wma"/>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60" r:id="rId2"/>
    <p:sldId id="261" r:id="rId3"/>
    <p:sldId id="262" r:id="rId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9C1DBE5-E715-4605-B8E2-90A74563231D}" type="datetimeFigureOut">
              <a:rPr lang="en-KE" smtClean="0"/>
              <a:t>10/08/2020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FD25F982-8B66-4B26-A33F-19A4CC0A44CA}" type="slidenum">
              <a:rPr lang="en-KE" smtClean="0"/>
              <a:t>‹#›</a:t>
            </a:fld>
            <a:endParaRPr lang="en-KE"/>
          </a:p>
        </p:txBody>
      </p:sp>
    </p:spTree>
    <p:extLst>
      <p:ext uri="{BB962C8B-B14F-4D97-AF65-F5344CB8AC3E}">
        <p14:creationId xmlns:p14="http://schemas.microsoft.com/office/powerpoint/2010/main" val="3195625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9C1DBE5-E715-4605-B8E2-90A74563231D}" type="datetimeFigureOut">
              <a:rPr lang="en-KE" smtClean="0"/>
              <a:t>10/08/2020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FD25F982-8B66-4B26-A33F-19A4CC0A44CA}" type="slidenum">
              <a:rPr lang="en-KE" smtClean="0"/>
              <a:t>‹#›</a:t>
            </a:fld>
            <a:endParaRPr lang="en-KE"/>
          </a:p>
        </p:txBody>
      </p:sp>
    </p:spTree>
    <p:extLst>
      <p:ext uri="{BB962C8B-B14F-4D97-AF65-F5344CB8AC3E}">
        <p14:creationId xmlns:p14="http://schemas.microsoft.com/office/powerpoint/2010/main" val="4921321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9C1DBE5-E715-4605-B8E2-90A74563231D}" type="datetimeFigureOut">
              <a:rPr lang="en-KE" smtClean="0"/>
              <a:t>10/08/2020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FD25F982-8B66-4B26-A33F-19A4CC0A44CA}" type="slidenum">
              <a:rPr lang="en-KE" smtClean="0"/>
              <a:t>‹#›</a:t>
            </a:fld>
            <a:endParaRPr lang="en-KE"/>
          </a:p>
        </p:txBody>
      </p:sp>
    </p:spTree>
    <p:extLst>
      <p:ext uri="{BB962C8B-B14F-4D97-AF65-F5344CB8AC3E}">
        <p14:creationId xmlns:p14="http://schemas.microsoft.com/office/powerpoint/2010/main" val="3517818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9C1DBE5-E715-4605-B8E2-90A74563231D}" type="datetimeFigureOut">
              <a:rPr lang="en-KE" smtClean="0"/>
              <a:t>10/08/2020</a:t>
            </a:fld>
            <a:endParaRPr lang="en-KE"/>
          </a:p>
        </p:txBody>
      </p:sp>
      <p:sp>
        <p:nvSpPr>
          <p:cNvPr id="6" name="Footer Placeholder 5"/>
          <p:cNvSpPr>
            <a:spLocks noGrp="1"/>
          </p:cNvSpPr>
          <p:nvPr>
            <p:ph type="ftr" sz="quarter" idx="11"/>
          </p:nvPr>
        </p:nvSpPr>
        <p:spPr/>
        <p:txBody>
          <a:bodyPr/>
          <a:lstStyle/>
          <a:p>
            <a:endParaRPr lang="en-KE"/>
          </a:p>
        </p:txBody>
      </p:sp>
      <p:sp>
        <p:nvSpPr>
          <p:cNvPr id="7" name="Slide Number Placeholder 6"/>
          <p:cNvSpPr>
            <a:spLocks noGrp="1"/>
          </p:cNvSpPr>
          <p:nvPr>
            <p:ph type="sldNum" sz="quarter" idx="12"/>
          </p:nvPr>
        </p:nvSpPr>
        <p:spPr/>
        <p:txBody>
          <a:bodyPr/>
          <a:lstStyle/>
          <a:p>
            <a:fld id="{FD25F982-8B66-4B26-A33F-19A4CC0A44CA}" type="slidenum">
              <a:rPr lang="en-KE" smtClean="0"/>
              <a:t>‹#›</a:t>
            </a:fld>
            <a:endParaRPr lang="en-KE"/>
          </a:p>
        </p:txBody>
      </p:sp>
    </p:spTree>
    <p:extLst>
      <p:ext uri="{BB962C8B-B14F-4D97-AF65-F5344CB8AC3E}">
        <p14:creationId xmlns:p14="http://schemas.microsoft.com/office/powerpoint/2010/main" val="3878146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9C1DBE5-E715-4605-B8E2-90A74563231D}" type="datetimeFigureOut">
              <a:rPr lang="en-KE" smtClean="0"/>
              <a:t>10/08/2020</a:t>
            </a:fld>
            <a:endParaRPr lang="en-KE"/>
          </a:p>
        </p:txBody>
      </p:sp>
      <p:sp>
        <p:nvSpPr>
          <p:cNvPr id="8" name="Footer Placeholder 7"/>
          <p:cNvSpPr>
            <a:spLocks noGrp="1"/>
          </p:cNvSpPr>
          <p:nvPr>
            <p:ph type="ftr" sz="quarter" idx="11"/>
          </p:nvPr>
        </p:nvSpPr>
        <p:spPr/>
        <p:txBody>
          <a:bodyPr/>
          <a:lstStyle/>
          <a:p>
            <a:endParaRPr lang="en-KE"/>
          </a:p>
        </p:txBody>
      </p:sp>
      <p:sp>
        <p:nvSpPr>
          <p:cNvPr id="9" name="Slide Number Placeholder 8"/>
          <p:cNvSpPr>
            <a:spLocks noGrp="1"/>
          </p:cNvSpPr>
          <p:nvPr>
            <p:ph type="sldNum" sz="quarter" idx="12"/>
          </p:nvPr>
        </p:nvSpPr>
        <p:spPr/>
        <p:txBody>
          <a:bodyPr/>
          <a:lstStyle/>
          <a:p>
            <a:fld id="{FD25F982-8B66-4B26-A33F-19A4CC0A44CA}" type="slidenum">
              <a:rPr lang="en-KE" smtClean="0"/>
              <a:t>‹#›</a:t>
            </a:fld>
            <a:endParaRPr lang="en-KE"/>
          </a:p>
        </p:txBody>
      </p:sp>
    </p:spTree>
    <p:extLst>
      <p:ext uri="{BB962C8B-B14F-4D97-AF65-F5344CB8AC3E}">
        <p14:creationId xmlns:p14="http://schemas.microsoft.com/office/powerpoint/2010/main" val="6083511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9C1DBE5-E715-4605-B8E2-90A74563231D}" type="datetimeFigureOut">
              <a:rPr lang="en-KE" smtClean="0"/>
              <a:t>10/08/2020</a:t>
            </a:fld>
            <a:endParaRPr lang="en-KE"/>
          </a:p>
        </p:txBody>
      </p:sp>
      <p:sp>
        <p:nvSpPr>
          <p:cNvPr id="4" name="Footer Placeholder 3"/>
          <p:cNvSpPr>
            <a:spLocks noGrp="1"/>
          </p:cNvSpPr>
          <p:nvPr>
            <p:ph type="ftr" sz="quarter" idx="11"/>
          </p:nvPr>
        </p:nvSpPr>
        <p:spPr/>
        <p:txBody>
          <a:bodyPr/>
          <a:lstStyle/>
          <a:p>
            <a:endParaRPr lang="en-KE"/>
          </a:p>
        </p:txBody>
      </p:sp>
      <p:sp>
        <p:nvSpPr>
          <p:cNvPr id="5" name="Slide Number Placeholder 4"/>
          <p:cNvSpPr>
            <a:spLocks noGrp="1"/>
          </p:cNvSpPr>
          <p:nvPr>
            <p:ph type="sldNum" sz="quarter" idx="12"/>
          </p:nvPr>
        </p:nvSpPr>
        <p:spPr/>
        <p:txBody>
          <a:bodyPr/>
          <a:lstStyle/>
          <a:p>
            <a:fld id="{FD25F982-8B66-4B26-A33F-19A4CC0A44CA}" type="slidenum">
              <a:rPr lang="en-KE" smtClean="0"/>
              <a:t>‹#›</a:t>
            </a:fld>
            <a:endParaRPr lang="en-KE"/>
          </a:p>
        </p:txBody>
      </p:sp>
    </p:spTree>
    <p:extLst>
      <p:ext uri="{BB962C8B-B14F-4D97-AF65-F5344CB8AC3E}">
        <p14:creationId xmlns:p14="http://schemas.microsoft.com/office/powerpoint/2010/main" val="194840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C1DBE5-E715-4605-B8E2-90A74563231D}" type="datetimeFigureOut">
              <a:rPr lang="en-KE" smtClean="0"/>
              <a:t>10/08/2020</a:t>
            </a:fld>
            <a:endParaRPr lang="en-KE"/>
          </a:p>
        </p:txBody>
      </p:sp>
      <p:sp>
        <p:nvSpPr>
          <p:cNvPr id="3" name="Footer Placeholder 2"/>
          <p:cNvSpPr>
            <a:spLocks noGrp="1"/>
          </p:cNvSpPr>
          <p:nvPr>
            <p:ph type="ftr" sz="quarter" idx="11"/>
          </p:nvPr>
        </p:nvSpPr>
        <p:spPr/>
        <p:txBody>
          <a:bodyPr/>
          <a:lstStyle/>
          <a:p>
            <a:endParaRPr lang="en-KE"/>
          </a:p>
        </p:txBody>
      </p:sp>
      <p:sp>
        <p:nvSpPr>
          <p:cNvPr id="4" name="Slide Number Placeholder 3"/>
          <p:cNvSpPr>
            <a:spLocks noGrp="1"/>
          </p:cNvSpPr>
          <p:nvPr>
            <p:ph type="sldNum" sz="quarter" idx="12"/>
          </p:nvPr>
        </p:nvSpPr>
        <p:spPr/>
        <p:txBody>
          <a:bodyPr/>
          <a:lstStyle/>
          <a:p>
            <a:fld id="{FD25F982-8B66-4B26-A33F-19A4CC0A44CA}" type="slidenum">
              <a:rPr lang="en-KE" smtClean="0"/>
              <a:t>‹#›</a:t>
            </a:fld>
            <a:endParaRPr lang="en-KE"/>
          </a:p>
        </p:txBody>
      </p:sp>
    </p:spTree>
    <p:extLst>
      <p:ext uri="{BB962C8B-B14F-4D97-AF65-F5344CB8AC3E}">
        <p14:creationId xmlns:p14="http://schemas.microsoft.com/office/powerpoint/2010/main" val="2332674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9C1DBE5-E715-4605-B8E2-90A74563231D}" type="datetimeFigureOut">
              <a:rPr lang="en-KE" smtClean="0"/>
              <a:t>10/08/2020</a:t>
            </a:fld>
            <a:endParaRPr lang="en-KE"/>
          </a:p>
        </p:txBody>
      </p:sp>
      <p:sp>
        <p:nvSpPr>
          <p:cNvPr id="6" name="Footer Placeholder 5"/>
          <p:cNvSpPr>
            <a:spLocks noGrp="1"/>
          </p:cNvSpPr>
          <p:nvPr>
            <p:ph type="ftr" sz="quarter" idx="11"/>
          </p:nvPr>
        </p:nvSpPr>
        <p:spPr/>
        <p:txBody>
          <a:bodyPr/>
          <a:lstStyle/>
          <a:p>
            <a:endParaRPr lang="en-KE"/>
          </a:p>
        </p:txBody>
      </p:sp>
      <p:sp>
        <p:nvSpPr>
          <p:cNvPr id="7" name="Slide Number Placeholder 6"/>
          <p:cNvSpPr>
            <a:spLocks noGrp="1"/>
          </p:cNvSpPr>
          <p:nvPr>
            <p:ph type="sldNum" sz="quarter" idx="12"/>
          </p:nvPr>
        </p:nvSpPr>
        <p:spPr/>
        <p:txBody>
          <a:bodyPr/>
          <a:lstStyle/>
          <a:p>
            <a:fld id="{FD25F982-8B66-4B26-A33F-19A4CC0A44CA}" type="slidenum">
              <a:rPr lang="en-KE" smtClean="0"/>
              <a:t>‹#›</a:t>
            </a:fld>
            <a:endParaRPr lang="en-KE"/>
          </a:p>
        </p:txBody>
      </p:sp>
    </p:spTree>
    <p:extLst>
      <p:ext uri="{BB962C8B-B14F-4D97-AF65-F5344CB8AC3E}">
        <p14:creationId xmlns:p14="http://schemas.microsoft.com/office/powerpoint/2010/main" val="2595898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9C1DBE5-E715-4605-B8E2-90A74563231D}" type="datetimeFigureOut">
              <a:rPr lang="en-KE" smtClean="0"/>
              <a:t>10/08/2020</a:t>
            </a:fld>
            <a:endParaRPr lang="en-KE"/>
          </a:p>
        </p:txBody>
      </p:sp>
      <p:sp>
        <p:nvSpPr>
          <p:cNvPr id="6" name="Footer Placeholder 5"/>
          <p:cNvSpPr>
            <a:spLocks noGrp="1"/>
          </p:cNvSpPr>
          <p:nvPr>
            <p:ph type="ftr" sz="quarter" idx="11"/>
          </p:nvPr>
        </p:nvSpPr>
        <p:spPr/>
        <p:txBody>
          <a:bodyPr/>
          <a:lstStyle/>
          <a:p>
            <a:endParaRPr lang="en-KE"/>
          </a:p>
        </p:txBody>
      </p:sp>
      <p:sp>
        <p:nvSpPr>
          <p:cNvPr id="7" name="Slide Number Placeholder 6"/>
          <p:cNvSpPr>
            <a:spLocks noGrp="1"/>
          </p:cNvSpPr>
          <p:nvPr>
            <p:ph type="sldNum" sz="quarter" idx="12"/>
          </p:nvPr>
        </p:nvSpPr>
        <p:spPr/>
        <p:txBody>
          <a:bodyPr/>
          <a:lstStyle/>
          <a:p>
            <a:fld id="{FD25F982-8B66-4B26-A33F-19A4CC0A44CA}" type="slidenum">
              <a:rPr lang="en-KE" smtClean="0"/>
              <a:t>‹#›</a:t>
            </a:fld>
            <a:endParaRPr lang="en-KE"/>
          </a:p>
        </p:txBody>
      </p:sp>
    </p:spTree>
    <p:extLst>
      <p:ext uri="{BB962C8B-B14F-4D97-AF65-F5344CB8AC3E}">
        <p14:creationId xmlns:p14="http://schemas.microsoft.com/office/powerpoint/2010/main" val="4222187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9C1DBE5-E715-4605-B8E2-90A74563231D}" type="datetimeFigureOut">
              <a:rPr lang="en-KE" smtClean="0"/>
              <a:t>10/08/2020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FD25F982-8B66-4B26-A33F-19A4CC0A44CA}" type="slidenum">
              <a:rPr lang="en-KE" smtClean="0"/>
              <a:t>‹#›</a:t>
            </a:fld>
            <a:endParaRPr lang="en-KE"/>
          </a:p>
        </p:txBody>
      </p:sp>
    </p:spTree>
    <p:extLst>
      <p:ext uri="{BB962C8B-B14F-4D97-AF65-F5344CB8AC3E}">
        <p14:creationId xmlns:p14="http://schemas.microsoft.com/office/powerpoint/2010/main" val="339452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9C1DBE5-E715-4605-B8E2-90A74563231D}" type="datetimeFigureOut">
              <a:rPr lang="en-KE" smtClean="0"/>
              <a:t>10/08/2020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FD25F982-8B66-4B26-A33F-19A4CC0A44CA}" type="slidenum">
              <a:rPr lang="en-KE" smtClean="0"/>
              <a:t>‹#›</a:t>
            </a:fld>
            <a:endParaRPr lang="en-KE"/>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9946497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9C1DBE5-E715-4605-B8E2-90A74563231D}" type="datetimeFigureOut">
              <a:rPr lang="en-KE" smtClean="0"/>
              <a:t>10/08/2020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FD25F982-8B66-4B26-A33F-19A4CC0A44CA}" type="slidenum">
              <a:rPr lang="en-KE" smtClean="0"/>
              <a:t>‹#›</a:t>
            </a:fld>
            <a:endParaRPr lang="en-KE"/>
          </a:p>
        </p:txBody>
      </p:sp>
    </p:spTree>
    <p:extLst>
      <p:ext uri="{BB962C8B-B14F-4D97-AF65-F5344CB8AC3E}">
        <p14:creationId xmlns:p14="http://schemas.microsoft.com/office/powerpoint/2010/main" val="12770028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9C1DBE5-E715-4605-B8E2-90A74563231D}" type="datetimeFigureOut">
              <a:rPr lang="en-KE" smtClean="0"/>
              <a:t>10/08/2020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FD25F982-8B66-4B26-A33F-19A4CC0A44CA}" type="slidenum">
              <a:rPr lang="en-KE" smtClean="0"/>
              <a:t>‹#›</a:t>
            </a:fld>
            <a:endParaRPr lang="en-KE"/>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3565317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9C1DBE5-E715-4605-B8E2-90A74563231D}" type="datetimeFigureOut">
              <a:rPr lang="en-KE" smtClean="0"/>
              <a:t>10/08/2020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FD25F982-8B66-4B26-A33F-19A4CC0A44CA}" type="slidenum">
              <a:rPr lang="en-KE" smtClean="0"/>
              <a:t>‹#›</a:t>
            </a:fld>
            <a:endParaRPr lang="en-KE"/>
          </a:p>
        </p:txBody>
      </p:sp>
    </p:spTree>
    <p:extLst>
      <p:ext uri="{BB962C8B-B14F-4D97-AF65-F5344CB8AC3E}">
        <p14:creationId xmlns:p14="http://schemas.microsoft.com/office/powerpoint/2010/main" val="5906412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9C1DBE5-E715-4605-B8E2-90A74563231D}" type="datetimeFigureOut">
              <a:rPr lang="en-KE" smtClean="0"/>
              <a:t>10/08/2020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FD25F982-8B66-4B26-A33F-19A4CC0A44CA}" type="slidenum">
              <a:rPr lang="en-KE" smtClean="0"/>
              <a:t>‹#›</a:t>
            </a:fld>
            <a:endParaRPr lang="en-KE"/>
          </a:p>
        </p:txBody>
      </p:sp>
    </p:spTree>
    <p:extLst>
      <p:ext uri="{BB962C8B-B14F-4D97-AF65-F5344CB8AC3E}">
        <p14:creationId xmlns:p14="http://schemas.microsoft.com/office/powerpoint/2010/main" val="35003379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9C1DBE5-E715-4605-B8E2-90A74563231D}" type="datetimeFigureOut">
              <a:rPr lang="en-KE" smtClean="0"/>
              <a:t>10/08/2020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FD25F982-8B66-4B26-A33F-19A4CC0A44CA}" type="slidenum">
              <a:rPr lang="en-KE" smtClean="0"/>
              <a:t>‹#›</a:t>
            </a:fld>
            <a:endParaRPr lang="en-KE"/>
          </a:p>
        </p:txBody>
      </p:sp>
    </p:spTree>
    <p:extLst>
      <p:ext uri="{BB962C8B-B14F-4D97-AF65-F5344CB8AC3E}">
        <p14:creationId xmlns:p14="http://schemas.microsoft.com/office/powerpoint/2010/main" val="848499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9C1DBE5-E715-4605-B8E2-90A74563231D}" type="datetimeFigureOut">
              <a:rPr lang="en-KE" smtClean="0"/>
              <a:t>10/08/2020</a:t>
            </a:fld>
            <a:endParaRPr lang="en-KE"/>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KE"/>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FD25F982-8B66-4B26-A33F-19A4CC0A44CA}" type="slidenum">
              <a:rPr lang="en-KE" smtClean="0"/>
              <a:t>‹#›</a:t>
            </a:fld>
            <a:endParaRPr lang="en-KE"/>
          </a:p>
        </p:txBody>
      </p:sp>
    </p:spTree>
    <p:extLst>
      <p:ext uri="{BB962C8B-B14F-4D97-AF65-F5344CB8AC3E}">
        <p14:creationId xmlns:p14="http://schemas.microsoft.com/office/powerpoint/2010/main" val="3745821228"/>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wma"/><Relationship Id="rId1" Type="http://schemas.microsoft.com/office/2007/relationships/media" Target="../media/media1.wma"/><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ma"/><Relationship Id="rId1" Type="http://schemas.microsoft.com/office/2007/relationships/media" Target="../media/media2.wma"/><Relationship Id="rId5" Type="http://schemas.openxmlformats.org/officeDocument/2006/relationships/image" Target="../media/image1.pn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Criminal justice system</a:t>
            </a:r>
          </a:p>
        </p:txBody>
      </p:sp>
      <p:sp>
        <p:nvSpPr>
          <p:cNvPr id="3" name="Content Placeholder 2"/>
          <p:cNvSpPr>
            <a:spLocks noGrp="1"/>
          </p:cNvSpPr>
          <p:nvPr>
            <p:ph idx="1"/>
          </p:nvPr>
        </p:nvSpPr>
        <p:spPr/>
        <p:txBody>
          <a:bodyPr/>
          <a:lstStyle/>
          <a:p>
            <a:r>
              <a:rPr lang="en-US" dirty="0"/>
              <a:t>Industrialization and urbanization created unique social spaces that raised questions on racial tensions yet capitalism led them to reform to criminal justice in a manner that was unacceptable to the Mexicans. </a:t>
            </a:r>
          </a:p>
          <a:p>
            <a:r>
              <a:rPr lang="en-US" dirty="0"/>
              <a:t>The Americans rose in wrath to the indignation and perversion of the machinery that was delegated to the Mexicans. In other respects, the execution varied from general tendencies in the legal systems.</a:t>
            </a:r>
          </a:p>
          <a:p>
            <a:r>
              <a:rPr lang="en-US" dirty="0"/>
              <a:t>Small secretive mobs were common among the Mexicans yet the overwhelming majority were the Americans who constituted the federal government.</a:t>
            </a: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5331984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05528"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867712"/>
          </a:xfrm>
        </p:spPr>
        <p:txBody>
          <a:bodyPr>
            <a:normAutofit fontScale="90000"/>
          </a:bodyPr>
          <a:lstStyle/>
          <a:p>
            <a:r>
              <a:rPr lang="en-US" dirty="0"/>
              <a:t>	Police brutality sparked riots in communities, primarily Mexican and their neighborhoods, the lack of understanding of police violence among the Mexicans lead to selective outrage to strikingly similar incidents.</a:t>
            </a:r>
          </a:p>
        </p:txBody>
      </p:sp>
      <p:pic>
        <p:nvPicPr>
          <p:cNvPr id="4"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838200" y="3014238"/>
            <a:ext cx="3733800" cy="3280236"/>
          </a:xfrm>
        </p:spPr>
      </p:pic>
      <p:pic>
        <p:nvPicPr>
          <p:cNvPr id="5"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6892663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05728"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Discoveries</a:t>
            </a:r>
          </a:p>
        </p:txBody>
      </p:sp>
      <p:sp>
        <p:nvSpPr>
          <p:cNvPr id="3" name="Content Placeholder 2"/>
          <p:cNvSpPr>
            <a:spLocks noGrp="1"/>
          </p:cNvSpPr>
          <p:nvPr>
            <p:ph idx="1"/>
          </p:nvPr>
        </p:nvSpPr>
        <p:spPr/>
        <p:txBody>
          <a:bodyPr/>
          <a:lstStyle/>
          <a:p>
            <a:r>
              <a:rPr lang="en-US" dirty="0"/>
              <a:t>From research, there is a possibility that the Mexicans leaders ignore police brutality out of fear that there may be concerns of association with the black issues.</a:t>
            </a:r>
          </a:p>
          <a:p>
            <a:r>
              <a:rPr lang="en-US" dirty="0"/>
              <a:t>The negligence of the Mexicans also undermines the courageous work of generational activists who toiled to mend the [police relations with the people. </a:t>
            </a:r>
          </a:p>
          <a:p>
            <a:r>
              <a:rPr lang="en-US" dirty="0"/>
              <a:t>The people of Mexico are still proportionately targeted by law enforcement policies. Many households were an easy target by the Americans.</a:t>
            </a:r>
          </a:p>
        </p:txBody>
      </p:sp>
    </p:spTree>
    <p:extLst>
      <p:ext uri="{BB962C8B-B14F-4D97-AF65-F5344CB8AC3E}">
        <p14:creationId xmlns:p14="http://schemas.microsoft.com/office/powerpoint/2010/main" val="340897305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Cambria-Calibri">
      <a:majorFont>
        <a:latin typeface="Cambria" panose="02040503050406030204"/>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emplate>Facet</Template>
  <TotalTime>4</TotalTime>
  <Words>202</Words>
  <Application>Microsoft Office PowerPoint</Application>
  <PresentationFormat>Widescreen</PresentationFormat>
  <Paragraphs>9</Paragraphs>
  <Slides>3</Slides>
  <Notes>0</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Calibri</vt:lpstr>
      <vt:lpstr>Cambria</vt:lpstr>
      <vt:lpstr>Wingdings 3</vt:lpstr>
      <vt:lpstr>Facet</vt:lpstr>
      <vt:lpstr>Criminal justice system</vt:lpstr>
      <vt:lpstr> Police brutality sparked riots in communities, primarily Mexican and their neighborhoods, the lack of understanding of police violence among the Mexicans lead to selective outrage to strikingly similar incidents.</vt:lpstr>
      <vt:lpstr>Discoveries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Criminal justice system</dc:title>
  <dc:creator>john matheka</dc:creator>
  <cp:lastModifiedBy>john matheka</cp:lastModifiedBy>
  <cp:revision>1</cp:revision>
  <dcterms:created xsi:type="dcterms:W3CDTF">2020-08-10T06:39:20Z</dcterms:created>
  <dcterms:modified xsi:type="dcterms:W3CDTF">2020-08-10T06:43:48Z</dcterms:modified>
</cp:coreProperties>
</file>